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"/>
  </p:notes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14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09"/>
    <p:restoredTop sz="94694"/>
  </p:normalViewPr>
  <p:slideViewPr>
    <p:cSldViewPr snapToGrid="0">
      <p:cViewPr varScale="1">
        <p:scale>
          <a:sx n="91" d="100"/>
          <a:sy n="91" d="100"/>
        </p:scale>
        <p:origin x="26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95A0C-2D1E-AB4D-979F-1DD91ADE020D}" type="datetimeFigureOut">
              <a:rPr lang="en-US" smtClean="0"/>
              <a:t>6/14/24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43C12-0736-1D4A-9E16-4DB6202C6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28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67836" rtl="0" eaLnBrk="1" latinLnBrk="0" hangingPunct="1">
      <a:defRPr sz="1006" kern="1200">
        <a:solidFill>
          <a:schemeClr val="tx1"/>
        </a:solidFill>
        <a:latin typeface="+mn-lt"/>
        <a:ea typeface="+mn-ea"/>
        <a:cs typeface="+mn-cs"/>
      </a:defRPr>
    </a:lvl1pPr>
    <a:lvl2pPr marL="383920" algn="l" defTabSz="767836" rtl="0" eaLnBrk="1" latinLnBrk="0" hangingPunct="1">
      <a:defRPr sz="1006" kern="1200">
        <a:solidFill>
          <a:schemeClr val="tx1"/>
        </a:solidFill>
        <a:latin typeface="+mn-lt"/>
        <a:ea typeface="+mn-ea"/>
        <a:cs typeface="+mn-cs"/>
      </a:defRPr>
    </a:lvl2pPr>
    <a:lvl3pPr marL="767836" algn="l" defTabSz="767836" rtl="0" eaLnBrk="1" latinLnBrk="0" hangingPunct="1">
      <a:defRPr sz="1006" kern="1200">
        <a:solidFill>
          <a:schemeClr val="tx1"/>
        </a:solidFill>
        <a:latin typeface="+mn-lt"/>
        <a:ea typeface="+mn-ea"/>
        <a:cs typeface="+mn-cs"/>
      </a:defRPr>
    </a:lvl3pPr>
    <a:lvl4pPr marL="1151756" algn="l" defTabSz="767836" rtl="0" eaLnBrk="1" latinLnBrk="0" hangingPunct="1">
      <a:defRPr sz="1006" kern="1200">
        <a:solidFill>
          <a:schemeClr val="tx1"/>
        </a:solidFill>
        <a:latin typeface="+mn-lt"/>
        <a:ea typeface="+mn-ea"/>
        <a:cs typeface="+mn-cs"/>
      </a:defRPr>
    </a:lvl4pPr>
    <a:lvl5pPr marL="1535676" algn="l" defTabSz="767836" rtl="0" eaLnBrk="1" latinLnBrk="0" hangingPunct="1">
      <a:defRPr sz="1006" kern="1200">
        <a:solidFill>
          <a:schemeClr val="tx1"/>
        </a:solidFill>
        <a:latin typeface="+mn-lt"/>
        <a:ea typeface="+mn-ea"/>
        <a:cs typeface="+mn-cs"/>
      </a:defRPr>
    </a:lvl5pPr>
    <a:lvl6pPr marL="1919592" algn="l" defTabSz="767836" rtl="0" eaLnBrk="1" latinLnBrk="0" hangingPunct="1">
      <a:defRPr sz="1006" kern="1200">
        <a:solidFill>
          <a:schemeClr val="tx1"/>
        </a:solidFill>
        <a:latin typeface="+mn-lt"/>
        <a:ea typeface="+mn-ea"/>
        <a:cs typeface="+mn-cs"/>
      </a:defRPr>
    </a:lvl6pPr>
    <a:lvl7pPr marL="2303512" algn="l" defTabSz="767836" rtl="0" eaLnBrk="1" latinLnBrk="0" hangingPunct="1">
      <a:defRPr sz="1006" kern="1200">
        <a:solidFill>
          <a:schemeClr val="tx1"/>
        </a:solidFill>
        <a:latin typeface="+mn-lt"/>
        <a:ea typeface="+mn-ea"/>
        <a:cs typeface="+mn-cs"/>
      </a:defRPr>
    </a:lvl7pPr>
    <a:lvl8pPr marL="2687428" algn="l" defTabSz="767836" rtl="0" eaLnBrk="1" latinLnBrk="0" hangingPunct="1">
      <a:defRPr sz="1006" kern="1200">
        <a:solidFill>
          <a:schemeClr val="tx1"/>
        </a:solidFill>
        <a:latin typeface="+mn-lt"/>
        <a:ea typeface="+mn-ea"/>
        <a:cs typeface="+mn-cs"/>
      </a:defRPr>
    </a:lvl8pPr>
    <a:lvl9pPr marL="3071348" algn="l" defTabSz="767836" rtl="0" eaLnBrk="1" latinLnBrk="0" hangingPunct="1">
      <a:defRPr sz="10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F43C12-0736-1D4A-9E16-4DB6202C64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788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1585-C6C1-5D4B-84F9-29FD46D5B893}" type="datetimeFigureOut">
              <a:rPr lang="en-US" smtClean="0"/>
              <a:t>6/14/24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C78A-6627-F949-9CC3-6E795BBB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69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1585-C6C1-5D4B-84F9-29FD46D5B893}" type="datetimeFigureOut">
              <a:rPr lang="en-US" smtClean="0"/>
              <a:t>6/14/24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C78A-6627-F949-9CC3-6E795BBB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98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3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3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1585-C6C1-5D4B-84F9-29FD46D5B893}" type="datetimeFigureOut">
              <a:rPr lang="en-US" smtClean="0"/>
              <a:t>6/14/24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C78A-6627-F949-9CC3-6E795BBB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51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1585-C6C1-5D4B-84F9-29FD46D5B893}" type="datetimeFigureOut">
              <a:rPr lang="en-US" smtClean="0"/>
              <a:t>6/14/24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C78A-6627-F949-9CC3-6E795BBB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66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1585-C6C1-5D4B-84F9-29FD46D5B893}" type="datetimeFigureOut">
              <a:rPr lang="en-US" smtClean="0"/>
              <a:t>6/14/24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C78A-6627-F949-9CC3-6E795BBB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97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1585-C6C1-5D4B-84F9-29FD46D5B893}" type="datetimeFigureOut">
              <a:rPr lang="en-US" smtClean="0"/>
              <a:t>6/14/24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C78A-6627-F949-9CC3-6E795BBB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1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5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1585-C6C1-5D4B-84F9-29FD46D5B893}" type="datetimeFigureOut">
              <a:rPr lang="en-US" smtClean="0"/>
              <a:t>6/14/24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C78A-6627-F949-9CC3-6E795BBB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27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1585-C6C1-5D4B-84F9-29FD46D5B893}" type="datetimeFigureOut">
              <a:rPr lang="en-US" smtClean="0"/>
              <a:t>6/14/24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C78A-6627-F949-9CC3-6E795BBB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5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1585-C6C1-5D4B-84F9-29FD46D5B893}" type="datetimeFigureOut">
              <a:rPr lang="en-US" smtClean="0"/>
              <a:t>6/14/24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C78A-6627-F949-9CC3-6E795BBB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22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8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1585-C6C1-5D4B-84F9-29FD46D5B893}" type="datetimeFigureOut">
              <a:rPr lang="en-US" smtClean="0"/>
              <a:t>6/14/24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C78A-6627-F949-9CC3-6E795BBB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397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8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41585-C6C1-5D4B-84F9-29FD46D5B893}" type="datetimeFigureOut">
              <a:rPr lang="en-US" smtClean="0"/>
              <a:t>6/14/24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7C78A-6627-F949-9CC3-6E795BBB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7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5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41585-C6C1-5D4B-84F9-29FD46D5B893}" type="datetimeFigureOut">
              <a:rPr lang="en-US" smtClean="0"/>
              <a:t>6/14/24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7C78A-6627-F949-9CC3-6E795BBB5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2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D08B0E-829E-15A7-2509-60681B82C8C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96" y="1449197"/>
            <a:ext cx="2311903" cy="23937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EF1E7D5-3CF1-B598-6690-44422217D7C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08" y="6717119"/>
            <a:ext cx="658029" cy="7955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3AFD973-02E3-491C-F46E-ABB190599B31}"/>
              </a:ext>
            </a:extLst>
          </p:cNvPr>
          <p:cNvSpPr txBox="1"/>
          <p:nvPr/>
        </p:nvSpPr>
        <p:spPr>
          <a:xfrm>
            <a:off x="3245619" y="2187160"/>
            <a:ext cx="2747218" cy="558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14" dirty="0">
                <a:latin typeface="Addington CF Regular Italic" pitchFamily="2" charset="77"/>
                <a:cs typeface="FSP DEMO - Addington CF" pitchFamily="2" charset="77"/>
              </a:rPr>
              <a:t>Pair of Philippe </a:t>
            </a:r>
            <a:r>
              <a:rPr lang="en-US" sz="1514" dirty="0" err="1">
                <a:latin typeface="Addington CF Regular Italic" pitchFamily="2" charset="77"/>
                <a:cs typeface="FSP DEMO - Addington CF" pitchFamily="2" charset="77"/>
              </a:rPr>
              <a:t>Barbier</a:t>
            </a:r>
            <a:r>
              <a:rPr lang="en-US" sz="1514" dirty="0">
                <a:latin typeface="Addington CF Regular Italic" pitchFamily="2" charset="77"/>
                <a:cs typeface="FSP DEMO - Addington CF" pitchFamily="2" charset="77"/>
              </a:rPr>
              <a:t> Table Lamps. Signed.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1FB347-400D-FF36-A13D-46256676E231}"/>
              </a:ext>
            </a:extLst>
          </p:cNvPr>
          <p:cNvSpPr txBox="1"/>
          <p:nvPr/>
        </p:nvSpPr>
        <p:spPr>
          <a:xfrm>
            <a:off x="3252653" y="7804764"/>
            <a:ext cx="7988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rgbClr val="1D1413"/>
                </a:solidFill>
                <a:latin typeface="Addington CF Thin Italic" pitchFamily="2" charset="77"/>
                <a:cs typeface="FSP DEMO - Addington CF" pitchFamily="2" charset="77"/>
              </a:rPr>
              <a:t>Materials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7DCE7B-C714-6C1B-0958-8F7E4D88B37C}"/>
              </a:ext>
            </a:extLst>
          </p:cNvPr>
          <p:cNvSpPr txBox="1"/>
          <p:nvPr/>
        </p:nvSpPr>
        <p:spPr>
          <a:xfrm>
            <a:off x="4051496" y="7804764"/>
            <a:ext cx="19554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>
                <a:solidFill>
                  <a:srgbClr val="1D1413"/>
                </a:solidFill>
                <a:latin typeface="Addington CF Thin Italic" pitchFamily="2" charset="77"/>
                <a:cs typeface="FSP DEMO - Addington CF" pitchFamily="2" charset="77"/>
              </a:rPr>
              <a:t>Nickel plated brass, glass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856E57-FBCD-4E1E-5F65-2ED841F70F0F}"/>
              </a:ext>
            </a:extLst>
          </p:cNvPr>
          <p:cNvSpPr txBox="1"/>
          <p:nvPr/>
        </p:nvSpPr>
        <p:spPr>
          <a:xfrm>
            <a:off x="3287823" y="5696999"/>
            <a:ext cx="7988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rgbClr val="1D1413"/>
                </a:solidFill>
                <a:latin typeface="Addington CF Thin Italic" pitchFamily="2" charset="77"/>
                <a:cs typeface="FSP DEMO - Addington CF" pitchFamily="2" charset="77"/>
              </a:rPr>
              <a:t>Description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849171-0938-FFE0-54D2-2776E8DEBAB5}"/>
              </a:ext>
            </a:extLst>
          </p:cNvPr>
          <p:cNvSpPr txBox="1"/>
          <p:nvPr/>
        </p:nvSpPr>
        <p:spPr>
          <a:xfrm>
            <a:off x="4283612" y="5696999"/>
            <a:ext cx="17584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>
                <a:solidFill>
                  <a:srgbClr val="1D1413"/>
                </a:solidFill>
                <a:latin typeface="Addington CF Thin Italic" pitchFamily="2" charset="77"/>
                <a:cs typeface="FSP DEMO - Addington CF" pitchFamily="2" charset="77"/>
              </a:rPr>
              <a:t>Rare pair of Philippe </a:t>
            </a:r>
            <a:r>
              <a:rPr lang="en-US" sz="1000" i="1" dirty="0" err="1">
                <a:solidFill>
                  <a:srgbClr val="1D1413"/>
                </a:solidFill>
                <a:latin typeface="Addington CF Thin Italic" pitchFamily="2" charset="77"/>
                <a:cs typeface="FSP DEMO - Addington CF" pitchFamily="2" charset="77"/>
              </a:rPr>
              <a:t>Barbier</a:t>
            </a:r>
            <a:r>
              <a:rPr lang="en-US" sz="1000" i="1" dirty="0">
                <a:solidFill>
                  <a:srgbClr val="1D1413"/>
                </a:solidFill>
                <a:latin typeface="Addington CF Thin Italic" pitchFamily="2" charset="77"/>
                <a:cs typeface="FSP DEMO - Addington CF" pitchFamily="2" charset="77"/>
              </a:rPr>
              <a:t> nickel plated brass and glass table lamps</a:t>
            </a:r>
            <a:r>
              <a:rPr lang="en-US" sz="800" i="1" dirty="0">
                <a:solidFill>
                  <a:srgbClr val="1D1413"/>
                </a:solidFill>
                <a:latin typeface="Addington CF Thin Italic" pitchFamily="2" charset="77"/>
                <a:cs typeface="FSP DEMO - Addington CF" pitchFamily="2" charset="77"/>
              </a:rPr>
              <a:t>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A7B956-924B-D900-2154-9CDA92A1D146}"/>
              </a:ext>
            </a:extLst>
          </p:cNvPr>
          <p:cNvCxnSpPr/>
          <p:nvPr/>
        </p:nvCxnSpPr>
        <p:spPr>
          <a:xfrm>
            <a:off x="3336506" y="6576122"/>
            <a:ext cx="26563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94E6AF7-4002-F855-1FEC-A0A825B6875A}"/>
              </a:ext>
            </a:extLst>
          </p:cNvPr>
          <p:cNvSpPr txBox="1"/>
          <p:nvPr/>
        </p:nvSpPr>
        <p:spPr>
          <a:xfrm>
            <a:off x="3245619" y="6730449"/>
            <a:ext cx="7988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rgbClr val="1D1413"/>
                </a:solidFill>
                <a:latin typeface="Addington CF Thin Italic" pitchFamily="2" charset="77"/>
                <a:cs typeface="FSP DEMO - Addington CF" pitchFamily="2" charset="77"/>
              </a:rPr>
              <a:t>Dimensions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9A8C94-12EC-483B-A0FD-37A7F647360A}"/>
              </a:ext>
            </a:extLst>
          </p:cNvPr>
          <p:cNvSpPr txBox="1"/>
          <p:nvPr/>
        </p:nvSpPr>
        <p:spPr>
          <a:xfrm>
            <a:off x="3917852" y="6709348"/>
            <a:ext cx="2082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>
                <a:solidFill>
                  <a:srgbClr val="1D1413"/>
                </a:solidFill>
                <a:latin typeface="Addington CF Thin Italic" pitchFamily="2" charset="77"/>
                <a:cs typeface="FSP DEMO - Addington CF" pitchFamily="2" charset="77"/>
              </a:rPr>
              <a:t>H: 11.81, D: 6.3 inches</a:t>
            </a:r>
            <a:r>
              <a:rPr lang="en-US" sz="800" i="1" dirty="0">
                <a:solidFill>
                  <a:srgbClr val="1D1413"/>
                </a:solidFill>
                <a:latin typeface="Addington CF Thin Italic" pitchFamily="2" charset="77"/>
                <a:cs typeface="FSP DEMO - Addington CF" pitchFamily="2" charset="77"/>
              </a:rPr>
              <a:t> </a:t>
            </a:r>
            <a:br>
              <a:rPr lang="en-US" sz="800" i="1" dirty="0">
                <a:solidFill>
                  <a:srgbClr val="1D1413"/>
                </a:solidFill>
                <a:latin typeface="Addington CF Thin Italic" pitchFamily="2" charset="77"/>
                <a:cs typeface="FSP DEMO - Addington CF" pitchFamily="2" charset="77"/>
              </a:rPr>
            </a:br>
            <a:endParaRPr lang="en-US" sz="800" i="1" dirty="0">
              <a:solidFill>
                <a:srgbClr val="1D1413"/>
              </a:solidFill>
              <a:latin typeface="Addington CF Thin Italic" pitchFamily="2" charset="77"/>
              <a:cs typeface="FSP DEMO - Addington CF" pitchFamily="2" charset="77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C5BBE41-BF42-ABAF-3974-6ECD6C32D6A2}"/>
              </a:ext>
            </a:extLst>
          </p:cNvPr>
          <p:cNvCxnSpPr/>
          <p:nvPr/>
        </p:nvCxnSpPr>
        <p:spPr>
          <a:xfrm>
            <a:off x="3336506" y="7096626"/>
            <a:ext cx="26563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75FF0ED-5531-60FA-6A04-E24CB4DD8DC9}"/>
              </a:ext>
            </a:extLst>
          </p:cNvPr>
          <p:cNvSpPr txBox="1"/>
          <p:nvPr/>
        </p:nvSpPr>
        <p:spPr>
          <a:xfrm>
            <a:off x="3252653" y="7244024"/>
            <a:ext cx="7988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>
                <a:solidFill>
                  <a:srgbClr val="1D1413"/>
                </a:solidFill>
                <a:latin typeface="Addington CF Thin Italic" pitchFamily="2" charset="77"/>
                <a:cs typeface="FSP DEMO - Addington CF" pitchFamily="2" charset="77"/>
              </a:rPr>
              <a:t>Era/Origin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A80FAB-6991-3F6D-D1EA-C49C3E4EC791}"/>
              </a:ext>
            </a:extLst>
          </p:cNvPr>
          <p:cNvSpPr txBox="1"/>
          <p:nvPr/>
        </p:nvSpPr>
        <p:spPr>
          <a:xfrm>
            <a:off x="4051496" y="7244024"/>
            <a:ext cx="1955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i="1" dirty="0">
                <a:solidFill>
                  <a:srgbClr val="1D1413"/>
                </a:solidFill>
                <a:latin typeface="Addington CF Thin Italic" pitchFamily="2" charset="77"/>
                <a:cs typeface="FSP DEMO - Addington CF" pitchFamily="2" charset="77"/>
              </a:rPr>
              <a:t>France, c. 1970’s </a:t>
            </a:r>
            <a:br>
              <a:rPr lang="en-US" sz="800" i="1" dirty="0">
                <a:solidFill>
                  <a:srgbClr val="1D1413"/>
                </a:solidFill>
                <a:latin typeface="Addington CF Thin Italic" pitchFamily="2" charset="77"/>
                <a:cs typeface="FSP DEMO - Addington CF" pitchFamily="2" charset="77"/>
              </a:rPr>
            </a:br>
            <a:endParaRPr lang="en-US" sz="800" i="1" dirty="0">
              <a:solidFill>
                <a:srgbClr val="1D1413"/>
              </a:solidFill>
              <a:latin typeface="Addington CF Thin Italic" pitchFamily="2" charset="77"/>
              <a:cs typeface="FSP DEMO - Addington CF" pitchFamily="2" charset="77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D69B28-7C0A-4E83-FD95-D0C586619DBF}"/>
              </a:ext>
            </a:extLst>
          </p:cNvPr>
          <p:cNvCxnSpPr/>
          <p:nvPr/>
        </p:nvCxnSpPr>
        <p:spPr>
          <a:xfrm>
            <a:off x="3343540" y="7624678"/>
            <a:ext cx="26563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275B11A-8126-8B4B-B84D-CE3D8843CC4F}"/>
              </a:ext>
            </a:extLst>
          </p:cNvPr>
          <p:cNvSpPr txBox="1"/>
          <p:nvPr/>
        </p:nvSpPr>
        <p:spPr>
          <a:xfrm>
            <a:off x="-597877" y="773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A glass candle holder on a table&#10;&#10;Description automatically generated">
            <a:extLst>
              <a:ext uri="{FF2B5EF4-FFF2-40B4-BE49-F238E27FC236}">
                <a16:creationId xmlns:a16="http://schemas.microsoft.com/office/drawing/2014/main" id="{0046DD17-E3EA-A4AB-1893-23ADC231E7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540" y="2801385"/>
            <a:ext cx="2128792" cy="283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303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83</TotalTime>
  <Words>48</Words>
  <Application>Microsoft Macintosh PowerPoint</Application>
  <PresentationFormat>Letter Paper (8.5x11 in)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Addington CF Regular Italic</vt:lpstr>
      <vt:lpstr>Addington CF Thin Italic</vt:lpstr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Harmon</dc:creator>
  <cp:lastModifiedBy>Sharon Rembaum</cp:lastModifiedBy>
  <cp:revision>9</cp:revision>
  <dcterms:created xsi:type="dcterms:W3CDTF">2023-11-30T18:45:15Z</dcterms:created>
  <dcterms:modified xsi:type="dcterms:W3CDTF">2024-06-14T20:10:21Z</dcterms:modified>
</cp:coreProperties>
</file>