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2"/>
    <p:restoredTop sz="94694"/>
  </p:normalViewPr>
  <p:slideViewPr>
    <p:cSldViewPr snapToGrid="0">
      <p:cViewPr varScale="1">
        <p:scale>
          <a:sx n="91" d="100"/>
          <a:sy n="91" d="100"/>
        </p:scale>
        <p:origin x="2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95A0C-2D1E-AB4D-979F-1DD91ADE020D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43C12-0736-1D4A-9E16-4DB6202C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1pPr>
    <a:lvl2pPr marL="383920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2pPr>
    <a:lvl3pPr marL="76783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3pPr>
    <a:lvl4pPr marL="115175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4pPr>
    <a:lvl5pPr marL="153567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5pPr>
    <a:lvl6pPr marL="1919592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6pPr>
    <a:lvl7pPr marL="2303512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7pPr>
    <a:lvl8pPr marL="2687428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8pPr>
    <a:lvl9pPr marL="3071348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43C12-0736-1D4A-9E16-4DB6202C64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6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2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9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1585-C6C1-5D4B-84F9-29FD46D5B8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D08B0E-829E-15A7-2509-60681B82C8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6" y="1449197"/>
            <a:ext cx="2311903" cy="2393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1E7D5-3CF1-B598-6690-44422217D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8" y="6717119"/>
            <a:ext cx="658029" cy="795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FD973-02E3-491C-F46E-ABB190599B31}"/>
              </a:ext>
            </a:extLst>
          </p:cNvPr>
          <p:cNvSpPr txBox="1"/>
          <p:nvPr/>
        </p:nvSpPr>
        <p:spPr>
          <a:xfrm>
            <a:off x="3273755" y="2187160"/>
            <a:ext cx="2747218" cy="55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14" dirty="0">
                <a:latin typeface="Addington CF Regular Italic" pitchFamily="2" charset="77"/>
                <a:cs typeface="FSP DEMO - Addington CF" pitchFamily="2" charset="77"/>
              </a:rPr>
              <a:t>Enormous Patchwork Leather  Panel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FB347-400D-FF36-A13D-46256676E231}"/>
              </a:ext>
            </a:extLst>
          </p:cNvPr>
          <p:cNvSpPr txBox="1"/>
          <p:nvPr/>
        </p:nvSpPr>
        <p:spPr>
          <a:xfrm>
            <a:off x="3252653" y="7804764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Materials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DCE7B-C714-6C1B-0958-8F7E4D88B37C}"/>
              </a:ext>
            </a:extLst>
          </p:cNvPr>
          <p:cNvSpPr txBox="1"/>
          <p:nvPr/>
        </p:nvSpPr>
        <p:spPr>
          <a:xfrm>
            <a:off x="4051496" y="7804764"/>
            <a:ext cx="1955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Leather, Oak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56E57-FBCD-4E1E-5F65-2ED841F70F0F}"/>
              </a:ext>
            </a:extLst>
          </p:cNvPr>
          <p:cNvSpPr txBox="1"/>
          <p:nvPr/>
        </p:nvSpPr>
        <p:spPr>
          <a:xfrm>
            <a:off x="3287823" y="5696999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Description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49171-0938-FFE0-54D2-2776E8DEBAB5}"/>
              </a:ext>
            </a:extLst>
          </p:cNvPr>
          <p:cNvSpPr txBox="1"/>
          <p:nvPr/>
        </p:nvSpPr>
        <p:spPr>
          <a:xfrm>
            <a:off x="4283612" y="5696999"/>
            <a:ext cx="1758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Enormous Patchwork Leather Panel enclosed in an oak frame</a:t>
            </a:r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, </a:t>
            </a:r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France</a:t>
            </a:r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, C. 1970’s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A7B956-924B-D900-2154-9CDA92A1D146}"/>
              </a:ext>
            </a:extLst>
          </p:cNvPr>
          <p:cNvCxnSpPr/>
          <p:nvPr/>
        </p:nvCxnSpPr>
        <p:spPr>
          <a:xfrm>
            <a:off x="3336506" y="6576122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4E6AF7-4002-F855-1FEC-A0A825B6875A}"/>
              </a:ext>
            </a:extLst>
          </p:cNvPr>
          <p:cNvSpPr txBox="1"/>
          <p:nvPr/>
        </p:nvSpPr>
        <p:spPr>
          <a:xfrm>
            <a:off x="3245619" y="6730449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Dimensions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A8C94-12EC-483B-A0FD-37A7F647360A}"/>
              </a:ext>
            </a:extLst>
          </p:cNvPr>
          <p:cNvSpPr txBox="1"/>
          <p:nvPr/>
        </p:nvSpPr>
        <p:spPr>
          <a:xfrm>
            <a:off x="3917852" y="6709348"/>
            <a:ext cx="208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H: 98 ½, W: 51 ¼ </a:t>
            </a:r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inches</a:t>
            </a:r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 </a:t>
            </a:r>
            <a:b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</a:br>
            <a:endParaRPr lang="en-US" sz="800" i="1" dirty="0">
              <a:solidFill>
                <a:srgbClr val="1D1413"/>
              </a:solidFill>
              <a:latin typeface="Addington CF Thin Italic" pitchFamily="2" charset="77"/>
              <a:cs typeface="FSP DEMO - Addington CF" pitchFamily="2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5BBE41-BF42-ABAF-3974-6ECD6C32D6A2}"/>
              </a:ext>
            </a:extLst>
          </p:cNvPr>
          <p:cNvCxnSpPr/>
          <p:nvPr/>
        </p:nvCxnSpPr>
        <p:spPr>
          <a:xfrm>
            <a:off x="3336506" y="7096626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5FF0ED-5531-60FA-6A04-E24CB4DD8DC9}"/>
              </a:ext>
            </a:extLst>
          </p:cNvPr>
          <p:cNvSpPr txBox="1"/>
          <p:nvPr/>
        </p:nvSpPr>
        <p:spPr>
          <a:xfrm>
            <a:off x="3245618" y="7244024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Era</a:t>
            </a:r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/</a:t>
            </a:r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Origin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80FAB-6991-3F6D-D1EA-C49C3E4EC791}"/>
              </a:ext>
            </a:extLst>
          </p:cNvPr>
          <p:cNvSpPr txBox="1"/>
          <p:nvPr/>
        </p:nvSpPr>
        <p:spPr>
          <a:xfrm>
            <a:off x="4051496" y="7244024"/>
            <a:ext cx="195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France, 1970’s</a:t>
            </a:r>
            <a:b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</a:br>
            <a:endParaRPr lang="en-US" sz="800" i="1" dirty="0">
              <a:solidFill>
                <a:srgbClr val="1D1413"/>
              </a:solidFill>
              <a:latin typeface="Addington CF Thin Italic" pitchFamily="2" charset="77"/>
              <a:cs typeface="FSP DEMO - Addington CF" pitchFamily="2" charset="77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D69B28-7C0A-4E83-FD95-D0C586619DBF}"/>
              </a:ext>
            </a:extLst>
          </p:cNvPr>
          <p:cNvCxnSpPr/>
          <p:nvPr/>
        </p:nvCxnSpPr>
        <p:spPr>
          <a:xfrm>
            <a:off x="3343540" y="7624678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275B11A-8126-8B4B-B84D-CE3D8843CC4F}"/>
              </a:ext>
            </a:extLst>
          </p:cNvPr>
          <p:cNvSpPr txBox="1"/>
          <p:nvPr/>
        </p:nvSpPr>
        <p:spPr>
          <a:xfrm>
            <a:off x="-597877" y="77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chair next to a large piece of wood&#10;&#10;Description automatically generated">
            <a:extLst>
              <a:ext uri="{FF2B5EF4-FFF2-40B4-BE49-F238E27FC236}">
                <a16:creationId xmlns:a16="http://schemas.microsoft.com/office/drawing/2014/main" id="{19768ECE-3B45-4FD6-7664-B9B1F775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194" y="2763465"/>
            <a:ext cx="2211981" cy="28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0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</TotalTime>
  <Words>43</Words>
  <Application>Microsoft Macintosh PowerPoint</Application>
  <PresentationFormat>Letter Paper (8.5x11 in)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Addington CF Regular Italic</vt:lpstr>
      <vt:lpstr>Addington CF Thin Italic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Harmon</dc:creator>
  <cp:lastModifiedBy>Sharon Rembaum</cp:lastModifiedBy>
  <cp:revision>9</cp:revision>
  <dcterms:created xsi:type="dcterms:W3CDTF">2023-11-30T18:45:15Z</dcterms:created>
  <dcterms:modified xsi:type="dcterms:W3CDTF">2024-03-27T21:33:10Z</dcterms:modified>
</cp:coreProperties>
</file>